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-582" y="-9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12/10/2021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=""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79376" y="2132856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TUĞBA İNCE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Rehber </a:t>
            </a:r>
            <a:r>
              <a:rPr lang="tr-TR" sz="2800" b="1" dirty="0">
                <a:solidFill>
                  <a:schemeClr val="bg1"/>
                </a:solidFill>
                <a:latin typeface="+mj-lt"/>
              </a:rPr>
              <a:t>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=""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=""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643</Words>
  <Application>Microsoft Office PowerPoint</Application>
  <PresentationFormat>Özel</PresentationFormat>
  <Paragraphs>186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BILISIM</cp:lastModifiedBy>
  <cp:revision>292</cp:revision>
  <dcterms:created xsi:type="dcterms:W3CDTF">2014-09-22T14:05:42Z</dcterms:created>
  <dcterms:modified xsi:type="dcterms:W3CDTF">2021-10-12T08:20:54Z</dcterms:modified>
</cp:coreProperties>
</file>